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9C46-FB0C-467C-8388-D3C77EF4C40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709F94-D4EF-4843-A42D-0DAFBE1C25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9C46-FB0C-467C-8388-D3C77EF4C40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9F94-D4EF-4843-A42D-0DAFBE1C25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2709F94-D4EF-4843-A42D-0DAFBE1C25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9C46-FB0C-467C-8388-D3C77EF4C40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9C46-FB0C-467C-8388-D3C77EF4C40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2709F94-D4EF-4843-A42D-0DAFBE1C25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9C46-FB0C-467C-8388-D3C77EF4C40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709F94-D4EF-4843-A42D-0DAFBE1C25B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10B9C46-FB0C-467C-8388-D3C77EF4C40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9F94-D4EF-4843-A42D-0DAFBE1C25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9C46-FB0C-467C-8388-D3C77EF4C40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2709F94-D4EF-4843-A42D-0DAFBE1C25B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9C46-FB0C-467C-8388-D3C77EF4C40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2709F94-D4EF-4843-A42D-0DAFBE1C2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9C46-FB0C-467C-8388-D3C77EF4C40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709F94-D4EF-4843-A42D-0DAFBE1C25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709F94-D4EF-4843-A42D-0DAFBE1C25B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9C46-FB0C-467C-8388-D3C77EF4C40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2709F94-D4EF-4843-A42D-0DAFBE1C25B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10B9C46-FB0C-467C-8388-D3C77EF4C40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10B9C46-FB0C-467C-8388-D3C77EF4C40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709F94-D4EF-4843-A42D-0DAFBE1C25B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Salinity of Oceans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2473"/>
            <a:ext cx="6711353" cy="347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9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Salinity vs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 increasing depths, salinity increases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Salinity does not increase at a uniform rate</a:t>
            </a:r>
          </a:p>
          <a:p>
            <a:pPr lvl="1"/>
            <a:r>
              <a:rPr lang="en-US" dirty="0" smtClean="0"/>
              <a:t>Layer of water called the </a:t>
            </a:r>
            <a:r>
              <a:rPr lang="en-US" b="1" dirty="0" smtClean="0"/>
              <a:t>halocline</a:t>
            </a:r>
            <a:r>
              <a:rPr lang="en-US" dirty="0" smtClean="0"/>
              <a:t> where greatest change occurs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Because water is colder at greater depths, salt ions are going to move closer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 Shortages</a:t>
            </a:r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17819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1"/>
            <a:ext cx="454768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4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Desalination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79848" cy="4572000"/>
          </a:xfrm>
        </p:spPr>
        <p:txBody>
          <a:bodyPr/>
          <a:lstStyle/>
          <a:p>
            <a:r>
              <a:rPr lang="en-US" dirty="0" smtClean="0"/>
              <a:t>Desalination is the process of removing salt from ocean</a:t>
            </a:r>
          </a:p>
          <a:p>
            <a:r>
              <a:rPr lang="en-US" dirty="0" smtClean="0"/>
              <a:t>Removing salt can be done through evaporation and collecting freshwater as a result of condensation</a:t>
            </a:r>
          </a:p>
          <a:p>
            <a:r>
              <a:rPr lang="en-US" dirty="0" smtClean="0"/>
              <a:t>Using glaciers as sources of freshwater</a:t>
            </a:r>
          </a:p>
          <a:p>
            <a:pPr lvl="1"/>
            <a:r>
              <a:rPr lang="en-US" dirty="0" smtClean="0"/>
              <a:t>Salt remains under ice when water freezes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712" y="2209800"/>
            <a:ext cx="4495800" cy="360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8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Oceans’ Salt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Ocean water contains salts that were carried from rivers or from erupting volcanoes</a:t>
            </a:r>
          </a:p>
          <a:p>
            <a:r>
              <a:rPr lang="en-US" dirty="0" smtClean="0"/>
              <a:t>Terrestrial rocks are full of sodium and chloride ions</a:t>
            </a:r>
          </a:p>
          <a:p>
            <a:pPr lvl="1"/>
            <a:r>
              <a:rPr lang="en-US" dirty="0" smtClean="0"/>
              <a:t>Sodium ions were washed out to the sea via erosion and weathering</a:t>
            </a:r>
          </a:p>
          <a:p>
            <a:pPr lvl="1"/>
            <a:r>
              <a:rPr lang="en-US" dirty="0" smtClean="0"/>
              <a:t>Source of chloride ions not as clear</a:t>
            </a:r>
            <a:endParaRPr lang="en-US" dirty="0"/>
          </a:p>
          <a:p>
            <a:r>
              <a:rPr lang="en-US" dirty="0" smtClean="0"/>
              <a:t>Rivers wash dissolved salts into oceans</a:t>
            </a:r>
          </a:p>
          <a:p>
            <a:pPr lvl="1"/>
            <a:r>
              <a:rPr lang="en-US" dirty="0" smtClean="0"/>
              <a:t>Build up of over 200 to 300 million years</a:t>
            </a:r>
          </a:p>
          <a:p>
            <a:r>
              <a:rPr lang="en-US" dirty="0" smtClean="0"/>
              <a:t>Evaporation led to increases in salt concentration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Saltwater Lakes?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79848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Salt water lakes can be up to 10x saltier than oceans</a:t>
            </a:r>
          </a:p>
          <a:p>
            <a:pPr lvl="1"/>
            <a:r>
              <a:rPr lang="en-US" dirty="0" smtClean="0"/>
              <a:t>Concentration increases when area decreases</a:t>
            </a:r>
          </a:p>
          <a:p>
            <a:r>
              <a:rPr lang="en-US" dirty="0" smtClean="0"/>
              <a:t>Most lakes have water carried in and out by rivers</a:t>
            </a:r>
          </a:p>
          <a:p>
            <a:pPr lvl="1"/>
            <a:r>
              <a:rPr lang="en-US" dirty="0" smtClean="0"/>
              <a:t>Salts that enter the lake will eventually leave</a:t>
            </a:r>
          </a:p>
          <a:p>
            <a:r>
              <a:rPr lang="en-US" dirty="0" smtClean="0"/>
              <a:t>Salt lakes have inflows but no outflows</a:t>
            </a:r>
          </a:p>
          <a:p>
            <a:pPr lvl="1"/>
            <a:r>
              <a:rPr lang="en-US" dirty="0" smtClean="0"/>
              <a:t>Salt accumulates in lake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41" y="1905000"/>
            <a:ext cx="419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1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 Sea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6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Salinity?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Salinity measures the saltiness or concentration of salt ions in a body of water</a:t>
            </a:r>
          </a:p>
          <a:p>
            <a:r>
              <a:rPr lang="en-US" dirty="0" smtClean="0"/>
              <a:t>Salinity is measured in part per thousand (</a:t>
            </a:r>
            <a:r>
              <a:rPr lang="en-US" dirty="0" err="1" smtClean="0"/>
              <a:t>ppt</a:t>
            </a:r>
            <a:r>
              <a:rPr lang="en-US" dirty="0" smtClean="0"/>
              <a:t>)</a:t>
            </a:r>
          </a:p>
          <a:p>
            <a:r>
              <a:rPr lang="en-US" dirty="0" smtClean="0"/>
              <a:t>Average salinity of Earth’s ocean is 35 </a:t>
            </a:r>
            <a:r>
              <a:rPr lang="en-US" dirty="0" err="1" smtClean="0"/>
              <a:t>ppt</a:t>
            </a:r>
            <a:endParaRPr lang="en-US" dirty="0" smtClean="0"/>
          </a:p>
          <a:p>
            <a:pPr lvl="1"/>
            <a:r>
              <a:rPr lang="en-US" dirty="0" smtClean="0"/>
              <a:t>35 pounds of salt per 1000 pounds of water</a:t>
            </a:r>
          </a:p>
          <a:p>
            <a:r>
              <a:rPr lang="en-US" dirty="0" smtClean="0"/>
              <a:t>Sea water is about 96.5% pure water; 3.5% dissolved solids and gases</a:t>
            </a:r>
          </a:p>
          <a:p>
            <a:r>
              <a:rPr lang="en-US" dirty="0" smtClean="0"/>
              <a:t>85% of  dissolved salts are made up of sodium and chloride 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Salinity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Dissolved salts can change the chemical, physical, and biological characteristics of oceans</a:t>
            </a:r>
          </a:p>
          <a:p>
            <a:pPr lvl="1"/>
            <a:r>
              <a:rPr lang="en-US" dirty="0" smtClean="0"/>
              <a:t>Increase in water density</a:t>
            </a:r>
          </a:p>
          <a:p>
            <a:pPr lvl="1"/>
            <a:r>
              <a:rPr lang="en-US" dirty="0" smtClean="0"/>
              <a:t>Less energy need to evaporate sea water</a:t>
            </a:r>
          </a:p>
          <a:p>
            <a:pPr lvl="1"/>
            <a:r>
              <a:rPr lang="en-US" dirty="0" smtClean="0"/>
              <a:t>Lower freezing point (salt water needs to be colder than freshwater before it freezes)</a:t>
            </a:r>
          </a:p>
          <a:p>
            <a:pPr lvl="1"/>
            <a:r>
              <a:rPr lang="en-US" dirty="0" smtClean="0"/>
              <a:t>Creation of density currents</a:t>
            </a:r>
          </a:p>
          <a:p>
            <a:pPr lvl="1"/>
            <a:r>
              <a:rPr lang="en-US" dirty="0" smtClean="0"/>
              <a:t>Alteration of marine plant and animal populations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8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Variation of Salinity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Atlantic Ocean is the saltiest of oceans</a:t>
            </a:r>
          </a:p>
          <a:p>
            <a:r>
              <a:rPr lang="en-US" dirty="0" smtClean="0"/>
              <a:t>Higher salinity at latitudes with higher temperatures</a:t>
            </a:r>
          </a:p>
          <a:p>
            <a:pPr lvl="1"/>
            <a:r>
              <a:rPr lang="en-US" dirty="0" smtClean="0"/>
              <a:t>Higher rates of evaporation</a:t>
            </a:r>
          </a:p>
          <a:p>
            <a:pPr lvl="1"/>
            <a:r>
              <a:rPr lang="en-US" dirty="0" smtClean="0"/>
              <a:t>20</a:t>
            </a:r>
            <a:r>
              <a:rPr lang="en-US" dirty="0" smtClean="0">
                <a:latin typeface="Century Schoolbook"/>
              </a:rPr>
              <a:t>° </a:t>
            </a:r>
            <a:r>
              <a:rPr lang="en-US" dirty="0" smtClean="0"/>
              <a:t>N and 20</a:t>
            </a:r>
            <a:r>
              <a:rPr lang="en-US" dirty="0" smtClean="0">
                <a:latin typeface="Century Schoolbook"/>
              </a:rPr>
              <a:t>° </a:t>
            </a:r>
            <a:r>
              <a:rPr lang="en-US" dirty="0" smtClean="0"/>
              <a:t>S latitude (35-37 </a:t>
            </a:r>
            <a:r>
              <a:rPr lang="en-US" dirty="0" err="1" smtClean="0"/>
              <a:t>ppt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Lower salinity at latitudes with higher precipitation</a:t>
            </a:r>
          </a:p>
          <a:p>
            <a:pPr lvl="1"/>
            <a:r>
              <a:rPr lang="en-US" dirty="0" smtClean="0"/>
              <a:t>Dilutes the seawater with freshwater</a:t>
            </a:r>
          </a:p>
          <a:p>
            <a:pPr lvl="1"/>
            <a:r>
              <a:rPr lang="en-US" dirty="0" smtClean="0"/>
              <a:t>Around the North and South Pole; near the equator</a:t>
            </a:r>
          </a:p>
          <a:p>
            <a:r>
              <a:rPr lang="en-US" dirty="0" smtClean="0"/>
              <a:t>Isolated seas have higher salinity</a:t>
            </a:r>
          </a:p>
          <a:p>
            <a:pPr lvl="1"/>
            <a:r>
              <a:rPr lang="en-US" dirty="0" smtClean="0"/>
              <a:t>Mediterranean Sea and Red Sea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Salinity vs. Depth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629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5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3421</TotalTime>
  <Words>403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Salinity of Oceans</vt:lpstr>
      <vt:lpstr>Origin of Oceans’ Salt</vt:lpstr>
      <vt:lpstr>Saltwater Lakes?</vt:lpstr>
      <vt:lpstr>Dead Sea</vt:lpstr>
      <vt:lpstr>What is Salinity? </vt:lpstr>
      <vt:lpstr>Effects of Salinity</vt:lpstr>
      <vt:lpstr>PowerPoint Presentation</vt:lpstr>
      <vt:lpstr>Geographic Variation of Salinity</vt:lpstr>
      <vt:lpstr>Salinity vs. Depth</vt:lpstr>
      <vt:lpstr>Salinity vs Depth</vt:lpstr>
      <vt:lpstr>Water Shortages</vt:lpstr>
      <vt:lpstr>Desalination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Hemminger</dc:creator>
  <cp:lastModifiedBy>William Hemminger</cp:lastModifiedBy>
  <cp:revision>22</cp:revision>
  <dcterms:created xsi:type="dcterms:W3CDTF">2017-03-05T19:06:36Z</dcterms:created>
  <dcterms:modified xsi:type="dcterms:W3CDTF">2017-03-08T04:07:43Z</dcterms:modified>
</cp:coreProperties>
</file>